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419" r:id="rId3"/>
    <p:sldId id="414" r:id="rId4"/>
    <p:sldId id="415" r:id="rId5"/>
  </p:sldIdLst>
  <p:sldSz cx="12192000" cy="6858000"/>
  <p:notesSz cx="6858000" cy="9144000"/>
  <p:custDataLst>
    <p:tags r:id="rId1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52" userDrawn="1">
          <p15:clr>
            <a:srgbClr val="A4A3A4"/>
          </p15:clr>
        </p15:guide>
        <p15:guide id="2" pos="256" userDrawn="1">
          <p15:clr>
            <a:srgbClr val="A4A3A4"/>
          </p15:clr>
        </p15:guide>
        <p15:guide id="3" pos="7370" userDrawn="1">
          <p15:clr>
            <a:srgbClr val="A4A3A4"/>
          </p15:clr>
        </p15:guide>
        <p15:guide id="4" orient="horz" pos="637" userDrawn="1">
          <p15:clr>
            <a:srgbClr val="A4A3A4"/>
          </p15:clr>
        </p15:guide>
        <p15:guide id="5" orient="horz" pos="3316" userDrawn="1">
          <p15:clr>
            <a:srgbClr val="A4A3A4"/>
          </p15:clr>
        </p15:guide>
        <p15:guide id="6" orient="horz" pos="1157" userDrawn="1">
          <p15:clr>
            <a:srgbClr val="A4A3A4"/>
          </p15:clr>
        </p15:guide>
        <p15:guide id="7" pos="5068" userDrawn="1">
          <p15:clr>
            <a:srgbClr val="A4A3A4"/>
          </p15:clr>
        </p15:guide>
        <p15:guide id="8" orient="horz" pos="2999" userDrawn="1">
          <p15:clr>
            <a:srgbClr val="A4A3A4"/>
          </p15:clr>
        </p15:guide>
        <p15:guide id="9" orient="horz" pos="870" userDrawn="1">
          <p15:clr>
            <a:srgbClr val="A4A3A4"/>
          </p15:clr>
        </p15:guide>
        <p15:guide id="10" orient="horz" pos="372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E552E"/>
    <a:srgbClr val="D9D9D9"/>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452"/>
        <p:guide pos="256"/>
        <p:guide pos="7370"/>
        <p:guide orient="horz" pos="637"/>
        <p:guide orient="horz" pos="3316"/>
        <p:guide orient="horz" pos="1157"/>
        <p:guide pos="5068"/>
        <p:guide orient="horz" pos="2999"/>
        <p:guide orient="horz" pos="870"/>
        <p:guide orient="horz" pos="3726"/>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tableStyles" Target="tableStyles.xml"/><Relationship Id="rId8" Type="http://schemas.openxmlformats.org/officeDocument/2006/relationships/viewProps" Target="viewProps.xml"/><Relationship Id="rId7" Type="http://schemas.openxmlformats.org/officeDocument/2006/relationships/presProps" Target="presProps.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0" Type="http://schemas.openxmlformats.org/officeDocument/2006/relationships/tags" Target="tags/tag2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6" Type="http://schemas.openxmlformats.org/officeDocument/2006/relationships/image" Target="../media/image1.png"/><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1_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69265" y="1012190"/>
            <a:ext cx="11236325" cy="6350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8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5" name="日期占位符 4"/>
          <p:cNvSpPr>
            <a:spLocks noGrp="1"/>
          </p:cNvSpPr>
          <p:nvPr>
            <p:ph type="dt" sz="half" idx="10"/>
            <p:custDataLst>
              <p:tags r:id="rId3"/>
            </p:custDataLst>
          </p:nvPr>
        </p:nvSpPr>
        <p:spPr>
          <a:xfrm>
            <a:off x="469125" y="6314400"/>
            <a:ext cx="2700000" cy="316800"/>
          </a:xfrm>
        </p:spPr>
        <p:txBody>
          <a:bodyPr/>
          <a:lstStyle>
            <a:lvl1pPr>
              <a:defRPr sz="700"/>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4"/>
            </p:custDataLst>
          </p:nvPr>
        </p:nvSpPr>
        <p:spPr/>
        <p:txBody>
          <a:bodyPr/>
          <a:lstStyle>
            <a:lvl1pPr>
              <a:defRPr sz="800"/>
            </a:lvl1pPr>
          </a:lstStyle>
          <a:p>
            <a:endParaRPr lang="zh-CN" altLang="en-US"/>
          </a:p>
        </p:txBody>
      </p:sp>
      <p:sp>
        <p:nvSpPr>
          <p:cNvPr id="7" name="灯片编号占位符 6"/>
          <p:cNvSpPr>
            <a:spLocks noGrp="1"/>
          </p:cNvSpPr>
          <p:nvPr>
            <p:ph type="sldNum" sz="quarter" idx="12"/>
            <p:custDataLst>
              <p:tags r:id="rId5"/>
            </p:custDataLst>
          </p:nvPr>
        </p:nvSpPr>
        <p:spPr>
          <a:xfrm>
            <a:off x="9005870" y="6314400"/>
            <a:ext cx="2700000" cy="316800"/>
          </a:xfrm>
        </p:spPr>
        <p:txBody>
          <a:bodyPr/>
          <a:lstStyle>
            <a:lvl1pPr>
              <a:defRPr sz="700"/>
            </a:lvl1pPr>
          </a:lstStyle>
          <a:p>
            <a:fld id="{49AE70B2-8BF9-45C0-BB95-33D1B9D3A854}" type="slidenum">
              <a:rPr lang="zh-CN" altLang="en-US" smtClean="0"/>
            </a:fld>
            <a:endParaRPr lang="zh-CN" altLang="en-US"/>
          </a:p>
        </p:txBody>
      </p:sp>
      <p:cxnSp>
        <p:nvCxnSpPr>
          <p:cNvPr id="9" name="直接连接符 8"/>
          <p:cNvCxnSpPr/>
          <p:nvPr userDrawn="1"/>
        </p:nvCxnSpPr>
        <p:spPr>
          <a:xfrm>
            <a:off x="3236595" y="615950"/>
            <a:ext cx="8954770" cy="0"/>
          </a:xfrm>
          <a:prstGeom prst="line">
            <a:avLst/>
          </a:prstGeom>
          <a:ln w="38100" cmpd="sng">
            <a:solidFill>
              <a:srgbClr val="FE552E"/>
            </a:solidFill>
            <a:prstDash val="solid"/>
          </a:ln>
        </p:spPr>
        <p:style>
          <a:lnRef idx="1">
            <a:schemeClr val="accent1"/>
          </a:lnRef>
          <a:fillRef idx="0">
            <a:schemeClr val="accent1"/>
          </a:fillRef>
          <a:effectRef idx="0">
            <a:schemeClr val="accent1"/>
          </a:effectRef>
          <a:fontRef idx="minor">
            <a:schemeClr val="tx1"/>
          </a:fontRef>
        </p:style>
      </p:cxnSp>
      <p:pic>
        <p:nvPicPr>
          <p:cNvPr id="3" name="图片 2" descr="a7a756c211b02af0ecd73b7417b0f30"/>
          <p:cNvPicPr>
            <a:picLocks noChangeAspect="1"/>
          </p:cNvPicPr>
          <p:nvPr userDrawn="1"/>
        </p:nvPicPr>
        <p:blipFill>
          <a:blip r:embed="rId6"/>
          <a:srcRect l="2113" t="16688" r="7104" b="14987"/>
          <a:stretch>
            <a:fillRect/>
          </a:stretch>
        </p:blipFill>
        <p:spPr>
          <a:xfrm>
            <a:off x="381000" y="160655"/>
            <a:ext cx="2757170" cy="65659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tags" Target="../tags/tag17.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3"/>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4"/>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5"/>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6"/>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7"/>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8.xml"/><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9.xml"/><Relationship Id="rId2" Type="http://schemas.openxmlformats.org/officeDocument/2006/relationships/image" Target="../media/image4.jpeg"/><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20.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2" name="图片 1" descr="201858125620650"/>
          <p:cNvPicPr>
            <a:picLocks noChangeAspect="1"/>
          </p:cNvPicPr>
          <p:nvPr/>
        </p:nvPicPr>
        <p:blipFill>
          <a:blip r:embed="rId1"/>
          <a:srcRect b="8393"/>
          <a:stretch>
            <a:fillRect/>
          </a:stretch>
        </p:blipFill>
        <p:spPr>
          <a:xfrm>
            <a:off x="417830" y="1010920"/>
            <a:ext cx="11396345" cy="5847715"/>
          </a:xfrm>
          <a:prstGeom prst="rect">
            <a:avLst/>
          </a:prstGeom>
        </p:spPr>
      </p:pic>
      <p:sp>
        <p:nvSpPr>
          <p:cNvPr id="4" name="标题 3"/>
          <p:cNvSpPr>
            <a:spLocks noGrp="1"/>
          </p:cNvSpPr>
          <p:nvPr>
            <p:ph type="title"/>
          </p:nvPr>
        </p:nvSpPr>
        <p:spPr/>
        <p:txBody>
          <a:bodyPr/>
          <a:p>
            <a:r>
              <a:rPr lang="zh-CN" altLang="en-US">
                <a:solidFill>
                  <a:schemeClr val="bg1"/>
                </a:solidFill>
              </a:rPr>
              <a:t>石家庄河趣那</a:t>
            </a:r>
            <a:r>
              <a:rPr lang="zh-CN" altLang="en-US" sz="2800">
                <a:solidFill>
                  <a:schemeClr val="bg1"/>
                </a:solidFill>
              </a:rPr>
              <a:t>试驾场地</a:t>
            </a:r>
            <a:endParaRPr lang="zh-CN" altLang="en-US" sz="2800">
              <a:solidFill>
                <a:schemeClr val="bg1"/>
              </a:solidFill>
            </a:endParaRPr>
          </a:p>
        </p:txBody>
      </p:sp>
      <p:sp>
        <p:nvSpPr>
          <p:cNvPr id="6" name="矩形 5"/>
          <p:cNvSpPr/>
          <p:nvPr/>
        </p:nvSpPr>
        <p:spPr>
          <a:xfrm rot="10800000">
            <a:off x="417195" y="5369560"/>
            <a:ext cx="11397615" cy="1485265"/>
          </a:xfrm>
          <a:prstGeom prst="rect">
            <a:avLst/>
          </a:prstGeom>
          <a:gradFill>
            <a:gsLst>
              <a:gs pos="0">
                <a:schemeClr val="tx1">
                  <a:alpha val="43000"/>
                </a:schemeClr>
              </a:gs>
              <a:gs pos="100000">
                <a:schemeClr val="tx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文本框 15"/>
          <p:cNvSpPr txBox="1"/>
          <p:nvPr/>
        </p:nvSpPr>
        <p:spPr>
          <a:xfrm>
            <a:off x="417830" y="5745480"/>
            <a:ext cx="8159750" cy="645160"/>
          </a:xfrm>
          <a:prstGeom prst="rect">
            <a:avLst/>
          </a:prstGeom>
          <a:noFill/>
          <a:ln>
            <a:noFill/>
          </a:ln>
        </p:spPr>
        <p:txBody>
          <a:bodyPr wrap="square" rtlCol="0">
            <a:spAutoFit/>
          </a:bodyPr>
          <a:p>
            <a:pPr algn="l">
              <a:lnSpc>
                <a:spcPct val="150000"/>
              </a:lnSpc>
            </a:pPr>
            <a:r>
              <a:rPr lang="zh-CN" sz="1200" b="1">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微软雅黑" panose="020B0503020204020204" pitchFamily="34" charset="-122"/>
              </a:rPr>
              <a:t>石家庄</a:t>
            </a:r>
            <a:r>
              <a:rPr sz="1200" b="1">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微软雅黑" panose="020B0503020204020204" pitchFamily="34" charset="-122"/>
              </a:rPr>
              <a:t>河趣那</a:t>
            </a:r>
            <a:r>
              <a:rPr lang="zh-CN" sz="1200" b="1">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微软雅黑" panose="020B0503020204020204" pitchFamily="34" charset="-122"/>
              </a:rPr>
              <a:t>试驾场地</a:t>
            </a:r>
            <a:r>
              <a:rPr sz="1200" b="1">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微软雅黑" panose="020B0503020204020204" pitchFamily="34" charset="-122"/>
              </a:rPr>
              <a:t>位于河北省石家庄市正定县中华北大街滹沱河景区云龙大桥河心岛西侧。客流量大。活动受关注度高。场地为标准长方形，高强度水泥地面硬化，无任何障碍物。</a:t>
            </a:r>
            <a:endParaRPr sz="1200" b="1">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7" name="文本框 6"/>
          <p:cNvSpPr txBox="1"/>
          <p:nvPr/>
        </p:nvSpPr>
        <p:spPr>
          <a:xfrm>
            <a:off x="8045450" y="4022725"/>
            <a:ext cx="3754755" cy="1568450"/>
          </a:xfrm>
          <a:prstGeom prst="rect">
            <a:avLst/>
          </a:prstGeom>
          <a:noFill/>
        </p:spPr>
        <p:txBody>
          <a:bodyPr wrap="square" rtlCol="0">
            <a:spAutoFit/>
          </a:bodyPr>
          <a:p>
            <a:pPr>
              <a:lnSpc>
                <a:spcPct val="200000"/>
              </a:lnSpc>
            </a:pPr>
            <a:r>
              <a:rPr lang="zh-CN" altLang="en-US" sz="1200" b="1">
                <a:solidFill>
                  <a:schemeClr val="tx1"/>
                </a:solidFill>
                <a:latin typeface="+mj-ea"/>
                <a:ea typeface="+mj-ea"/>
                <a:cs typeface="+mj-ea"/>
                <a:sym typeface="+mn-ea"/>
              </a:rPr>
              <a:t>场地费用</a:t>
            </a:r>
            <a:r>
              <a:rPr lang="zh-CN" altLang="en-US" sz="1200" b="1">
                <a:solidFill>
                  <a:srgbClr val="595959"/>
                </a:solidFill>
                <a:latin typeface="+mj-ea"/>
                <a:ea typeface="+mj-ea"/>
                <a:cs typeface="+mj-ea"/>
                <a:sym typeface="+mn-ea"/>
              </a:rPr>
              <a:t>：</a:t>
            </a:r>
            <a:r>
              <a:rPr lang="zh-CN" altLang="en-US" sz="1200" b="1">
                <a:solidFill>
                  <a:srgbClr val="147BC1"/>
                </a:solidFill>
                <a:latin typeface="微软雅黑" panose="020B0503020204020204" pitchFamily="34" charset="-122"/>
                <a:ea typeface="微软雅黑" panose="020B0503020204020204" pitchFamily="34" charset="-122"/>
                <a:cs typeface="微软雅黑" panose="020B0503020204020204" pitchFamily="34" charset="-122"/>
                <a:sym typeface="+mn-ea"/>
              </a:rPr>
              <a:t>4万/天</a:t>
            </a:r>
            <a:endParaRPr lang="zh-CN" altLang="en-US" sz="1200" b="1">
              <a:solidFill>
                <a:schemeClr val="tx1">
                  <a:lumMod val="65000"/>
                  <a:lumOff val="35000"/>
                </a:schemeClr>
              </a:solidFill>
              <a:latin typeface="+mj-ea"/>
              <a:ea typeface="+mj-ea"/>
              <a:cs typeface="+mj-ea"/>
            </a:endParaRPr>
          </a:p>
          <a:p>
            <a:pPr>
              <a:lnSpc>
                <a:spcPct val="200000"/>
              </a:lnSpc>
            </a:pPr>
            <a:r>
              <a:rPr lang="zh-CN" altLang="en-US" sz="1200" b="1">
                <a:solidFill>
                  <a:schemeClr val="tx1"/>
                </a:solidFill>
                <a:latin typeface="+mj-ea"/>
                <a:ea typeface="+mj-ea"/>
                <a:cs typeface="+mj-ea"/>
              </a:rPr>
              <a:t>场地面积：</a:t>
            </a:r>
            <a:r>
              <a:rPr sz="12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长300m 宽100m 水泥硬化</a:t>
            </a:r>
            <a:endParaRPr sz="12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200000"/>
              </a:lnSpc>
            </a:pPr>
            <a:r>
              <a:rPr lang="zh-CN" altLang="en-US" sz="1200" b="1">
                <a:solidFill>
                  <a:schemeClr val="tx1"/>
                </a:solidFill>
                <a:latin typeface="+mj-ea"/>
                <a:ea typeface="+mj-ea"/>
                <a:cs typeface="+mj-ea"/>
              </a:rPr>
              <a:t>供电供水：</a:t>
            </a:r>
            <a:r>
              <a:rPr lang="zh-CN" altLang="en-US" sz="1200">
                <a:solidFill>
                  <a:schemeClr val="tx1"/>
                </a:solidFill>
                <a:latin typeface="+mj-ea"/>
                <a:ea typeface="+mj-ea"/>
                <a:cs typeface="+mj-ea"/>
              </a:rPr>
              <a:t>380v/</a:t>
            </a:r>
            <a:r>
              <a:rPr lang="en-US" altLang="zh-CN" sz="1200">
                <a:solidFill>
                  <a:schemeClr val="tx1"/>
                </a:solidFill>
                <a:latin typeface="+mj-ea"/>
                <a:ea typeface="+mj-ea"/>
                <a:cs typeface="+mj-ea"/>
              </a:rPr>
              <a:t>80kw </a:t>
            </a:r>
            <a:r>
              <a:rPr lang="zh-CN" altLang="en-US" sz="1200">
                <a:solidFill>
                  <a:schemeClr val="tx1"/>
                </a:solidFill>
                <a:latin typeface="+mj-ea"/>
                <a:ea typeface="+mj-ea"/>
                <a:cs typeface="+mj-ea"/>
              </a:rPr>
              <a:t>固定洗手间</a:t>
            </a:r>
            <a:endParaRPr lang="zh-CN" altLang="en-US" sz="1200">
              <a:solidFill>
                <a:schemeClr val="tx1"/>
              </a:solidFill>
              <a:latin typeface="+mj-ea"/>
              <a:ea typeface="+mj-ea"/>
              <a:cs typeface="+mj-ea"/>
            </a:endParaRPr>
          </a:p>
          <a:p>
            <a:pPr>
              <a:lnSpc>
                <a:spcPct val="200000"/>
              </a:lnSpc>
            </a:pPr>
            <a:r>
              <a:rPr lang="zh-CN" altLang="en-US" sz="1200" b="1">
                <a:solidFill>
                  <a:schemeClr val="tx1"/>
                </a:solidFill>
                <a:latin typeface="+mj-ea"/>
                <a:ea typeface="+mj-ea"/>
                <a:cs typeface="+mj-ea"/>
              </a:rPr>
              <a:t>配套设施：</a:t>
            </a:r>
            <a:r>
              <a:rPr lang="zh-CN" altLang="en-US" sz="1200">
                <a:solidFill>
                  <a:schemeClr val="tx1"/>
                </a:solidFill>
                <a:latin typeface="+mj-ea"/>
                <a:ea typeface="+mj-ea"/>
                <a:cs typeface="+mj-ea"/>
              </a:rPr>
              <a:t>停车位</a:t>
            </a:r>
            <a:endParaRPr lang="zh-CN" altLang="en-US" sz="1200">
              <a:solidFill>
                <a:schemeClr val="tx1"/>
              </a:solidFill>
              <a:latin typeface="+mj-ea"/>
              <a:ea typeface="+mj-ea"/>
              <a:cs typeface="+mj-ea"/>
            </a:endParaRPr>
          </a:p>
        </p:txBody>
      </p:sp>
      <p:pic>
        <p:nvPicPr>
          <p:cNvPr id="6" name="图片 5"/>
          <p:cNvPicPr>
            <a:picLocks noChangeAspect="1"/>
          </p:cNvPicPr>
          <p:nvPr/>
        </p:nvPicPr>
        <p:blipFill>
          <a:blip r:embed="rId1"/>
          <a:stretch>
            <a:fillRect/>
          </a:stretch>
        </p:blipFill>
        <p:spPr>
          <a:xfrm>
            <a:off x="8045450" y="1882775"/>
            <a:ext cx="3653790" cy="2055495"/>
          </a:xfrm>
          <a:prstGeom prst="rect">
            <a:avLst/>
          </a:prstGeom>
        </p:spPr>
      </p:pic>
      <p:pic>
        <p:nvPicPr>
          <p:cNvPr id="3" name="图片 2" descr="石家庄森林河趣那公园试驾场地-新版"/>
          <p:cNvPicPr>
            <a:picLocks noChangeAspect="1"/>
          </p:cNvPicPr>
          <p:nvPr/>
        </p:nvPicPr>
        <p:blipFill>
          <a:blip r:embed="rId2"/>
          <a:stretch>
            <a:fillRect/>
          </a:stretch>
        </p:blipFill>
        <p:spPr>
          <a:xfrm>
            <a:off x="366395" y="1381125"/>
            <a:ext cx="7679055" cy="4084320"/>
          </a:xfrm>
          <a:prstGeom prst="rect">
            <a:avLst/>
          </a:prstGeom>
        </p:spPr>
      </p:pic>
    </p:spTree>
    <p:custDataLst>
      <p:tags r:id="rId3"/>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文本框 1"/>
          <p:cNvSpPr txBox="1"/>
          <p:nvPr/>
        </p:nvSpPr>
        <p:spPr>
          <a:xfrm>
            <a:off x="1556385" y="3420745"/>
            <a:ext cx="1673225" cy="275590"/>
          </a:xfrm>
          <a:prstGeom prst="rect">
            <a:avLst/>
          </a:prstGeom>
          <a:noFill/>
        </p:spPr>
        <p:txBody>
          <a:bodyPr wrap="square" rtlCol="0">
            <a:spAutoFit/>
          </a:bodyPr>
          <a:p>
            <a:r>
              <a:rPr sz="1200">
                <a:latin typeface="+mn-ea"/>
                <a:cs typeface="+mn-ea"/>
              </a:rPr>
              <a:t>北京现代品牌体</a:t>
            </a:r>
            <a:r>
              <a:rPr sz="1200">
                <a:latin typeface="+mn-ea"/>
                <a:cs typeface="+mn-ea"/>
              </a:rPr>
              <a:t>验</a:t>
            </a:r>
            <a:r>
              <a:rPr sz="1200">
                <a:latin typeface="+mn-ea"/>
                <a:cs typeface="+mn-ea"/>
              </a:rPr>
              <a:t>日</a:t>
            </a:r>
            <a:endParaRPr sz="1200">
              <a:latin typeface="+mn-ea"/>
              <a:cs typeface="+mn-ea"/>
            </a:endParaRPr>
          </a:p>
        </p:txBody>
      </p:sp>
      <p:sp>
        <p:nvSpPr>
          <p:cNvPr id="6" name="文本框 5"/>
          <p:cNvSpPr txBox="1"/>
          <p:nvPr/>
        </p:nvSpPr>
        <p:spPr>
          <a:xfrm>
            <a:off x="9030335" y="3429000"/>
            <a:ext cx="1706880" cy="275590"/>
          </a:xfrm>
          <a:prstGeom prst="rect">
            <a:avLst/>
          </a:prstGeom>
          <a:noFill/>
        </p:spPr>
        <p:txBody>
          <a:bodyPr wrap="square" rtlCol="0">
            <a:spAutoFit/>
          </a:bodyPr>
          <a:p>
            <a:r>
              <a:rPr lang="zh-CN" altLang="en-US" sz="1200">
                <a:latin typeface="+mn-ea"/>
                <a:cs typeface="+mn-ea"/>
              </a:rPr>
              <a:t>长安福特试驾体验会</a:t>
            </a:r>
            <a:endParaRPr lang="zh-CN" altLang="en-US" sz="1200">
              <a:latin typeface="+mn-ea"/>
              <a:cs typeface="+mn-ea"/>
            </a:endParaRPr>
          </a:p>
        </p:txBody>
      </p:sp>
      <p:sp>
        <p:nvSpPr>
          <p:cNvPr id="10" name="文本框 9"/>
          <p:cNvSpPr txBox="1"/>
          <p:nvPr/>
        </p:nvSpPr>
        <p:spPr>
          <a:xfrm>
            <a:off x="1746250" y="6162675"/>
            <a:ext cx="1293495" cy="275590"/>
          </a:xfrm>
          <a:prstGeom prst="rect">
            <a:avLst/>
          </a:prstGeom>
          <a:noFill/>
        </p:spPr>
        <p:txBody>
          <a:bodyPr wrap="square" rtlCol="0">
            <a:spAutoFit/>
          </a:bodyPr>
          <a:p>
            <a:r>
              <a:rPr lang="zh-CN" sz="1200">
                <a:latin typeface="+mn-ea"/>
                <a:cs typeface="+mn-ea"/>
              </a:rPr>
              <a:t>广汽传祺试驾会</a:t>
            </a:r>
            <a:endParaRPr lang="zh-CN" sz="1200">
              <a:latin typeface="+mn-ea"/>
              <a:cs typeface="+mn-ea"/>
            </a:endParaRPr>
          </a:p>
        </p:txBody>
      </p:sp>
      <p:sp>
        <p:nvSpPr>
          <p:cNvPr id="12" name="文本框 11"/>
          <p:cNvSpPr txBox="1"/>
          <p:nvPr/>
        </p:nvSpPr>
        <p:spPr>
          <a:xfrm>
            <a:off x="5556250" y="6153785"/>
            <a:ext cx="1296035" cy="275590"/>
          </a:xfrm>
          <a:prstGeom prst="rect">
            <a:avLst/>
          </a:prstGeom>
          <a:noFill/>
        </p:spPr>
        <p:txBody>
          <a:bodyPr wrap="square" rtlCol="0">
            <a:spAutoFit/>
          </a:bodyPr>
          <a:p>
            <a:r>
              <a:rPr sz="1200">
                <a:latin typeface="+mn-ea"/>
                <a:cs typeface="+mn-ea"/>
              </a:rPr>
              <a:t>领克都市竞技场</a:t>
            </a:r>
            <a:endParaRPr sz="1200">
              <a:latin typeface="+mn-ea"/>
              <a:cs typeface="+mn-ea"/>
            </a:endParaRPr>
          </a:p>
        </p:txBody>
      </p:sp>
      <p:sp>
        <p:nvSpPr>
          <p:cNvPr id="16" name="文本框 15"/>
          <p:cNvSpPr txBox="1"/>
          <p:nvPr/>
        </p:nvSpPr>
        <p:spPr>
          <a:xfrm>
            <a:off x="5280660" y="3428365"/>
            <a:ext cx="1846580" cy="275590"/>
          </a:xfrm>
          <a:prstGeom prst="rect">
            <a:avLst/>
          </a:prstGeom>
          <a:noFill/>
        </p:spPr>
        <p:txBody>
          <a:bodyPr wrap="square" rtlCol="0">
            <a:spAutoFit/>
          </a:bodyPr>
          <a:p>
            <a:r>
              <a:rPr sz="1200">
                <a:latin typeface="+mn-ea"/>
                <a:cs typeface="+mn-ea"/>
              </a:rPr>
              <a:t>斯巴鲁全国巡回试驾会</a:t>
            </a:r>
            <a:endParaRPr sz="1200">
              <a:latin typeface="+mn-ea"/>
              <a:cs typeface="+mn-ea"/>
            </a:endParaRPr>
          </a:p>
        </p:txBody>
      </p:sp>
      <p:sp>
        <p:nvSpPr>
          <p:cNvPr id="21" name="文本框 20"/>
          <p:cNvSpPr txBox="1"/>
          <p:nvPr/>
        </p:nvSpPr>
        <p:spPr>
          <a:xfrm>
            <a:off x="8747760" y="6162675"/>
            <a:ext cx="2272030" cy="275590"/>
          </a:xfrm>
          <a:prstGeom prst="rect">
            <a:avLst/>
          </a:prstGeom>
          <a:noFill/>
        </p:spPr>
        <p:txBody>
          <a:bodyPr wrap="square" rtlCol="0">
            <a:spAutoFit/>
          </a:bodyPr>
          <a:p>
            <a:r>
              <a:rPr sz="1200">
                <a:latin typeface="+mn-ea"/>
                <a:cs typeface="+mn-ea"/>
              </a:rPr>
              <a:t>长安新CS75媒体评测及上市会</a:t>
            </a:r>
            <a:endParaRPr sz="1200">
              <a:latin typeface="+mn-ea"/>
              <a:cs typeface="+mn-ea"/>
            </a:endParaRPr>
          </a:p>
        </p:txBody>
      </p:sp>
      <p:pic>
        <p:nvPicPr>
          <p:cNvPr id="4" name="图片 3"/>
          <p:cNvPicPr>
            <a:picLocks noChangeAspect="1"/>
          </p:cNvPicPr>
          <p:nvPr/>
        </p:nvPicPr>
        <p:blipFill>
          <a:blip r:embed="rId1"/>
          <a:srcRect b="724"/>
          <a:stretch>
            <a:fillRect/>
          </a:stretch>
        </p:blipFill>
        <p:spPr>
          <a:xfrm>
            <a:off x="510540" y="1179195"/>
            <a:ext cx="3605530" cy="2179320"/>
          </a:xfrm>
          <a:prstGeom prst="rect">
            <a:avLst/>
          </a:prstGeom>
        </p:spPr>
      </p:pic>
      <p:pic>
        <p:nvPicPr>
          <p:cNvPr id="7" name="图片 6"/>
          <p:cNvPicPr>
            <a:picLocks noChangeAspect="1"/>
          </p:cNvPicPr>
          <p:nvPr/>
        </p:nvPicPr>
        <p:blipFill>
          <a:blip r:embed="rId2"/>
          <a:srcRect t="8303"/>
          <a:stretch>
            <a:fillRect/>
          </a:stretch>
        </p:blipFill>
        <p:spPr>
          <a:xfrm>
            <a:off x="4244340" y="1179830"/>
            <a:ext cx="3604260" cy="2178685"/>
          </a:xfrm>
          <a:prstGeom prst="rect">
            <a:avLst/>
          </a:prstGeom>
        </p:spPr>
      </p:pic>
      <p:pic>
        <p:nvPicPr>
          <p:cNvPr id="8" name="图片 7"/>
          <p:cNvPicPr>
            <a:picLocks noChangeAspect="1"/>
          </p:cNvPicPr>
          <p:nvPr/>
        </p:nvPicPr>
        <p:blipFill>
          <a:blip r:embed="rId3"/>
          <a:srcRect r="8502" b="1005"/>
          <a:stretch>
            <a:fillRect/>
          </a:stretch>
        </p:blipFill>
        <p:spPr>
          <a:xfrm>
            <a:off x="7977505" y="1179830"/>
            <a:ext cx="3608070" cy="2179320"/>
          </a:xfrm>
          <a:prstGeom prst="rect">
            <a:avLst/>
          </a:prstGeom>
        </p:spPr>
      </p:pic>
      <p:pic>
        <p:nvPicPr>
          <p:cNvPr id="9" name="图片 8"/>
          <p:cNvPicPr>
            <a:picLocks noChangeAspect="1"/>
          </p:cNvPicPr>
          <p:nvPr/>
        </p:nvPicPr>
        <p:blipFill>
          <a:blip r:embed="rId4"/>
          <a:srcRect t="6285" b="2891"/>
          <a:stretch>
            <a:fillRect/>
          </a:stretch>
        </p:blipFill>
        <p:spPr>
          <a:xfrm>
            <a:off x="516890" y="3872230"/>
            <a:ext cx="3606165" cy="2174240"/>
          </a:xfrm>
          <a:prstGeom prst="rect">
            <a:avLst/>
          </a:prstGeom>
        </p:spPr>
      </p:pic>
      <p:pic>
        <p:nvPicPr>
          <p:cNvPr id="11" name="图片 10"/>
          <p:cNvPicPr>
            <a:picLocks noChangeAspect="1"/>
          </p:cNvPicPr>
          <p:nvPr/>
        </p:nvPicPr>
        <p:blipFill>
          <a:blip r:embed="rId5"/>
          <a:srcRect b="2307"/>
          <a:stretch>
            <a:fillRect/>
          </a:stretch>
        </p:blipFill>
        <p:spPr>
          <a:xfrm>
            <a:off x="4240530" y="3865880"/>
            <a:ext cx="3613785" cy="2195195"/>
          </a:xfrm>
          <a:prstGeom prst="rect">
            <a:avLst/>
          </a:prstGeom>
        </p:spPr>
      </p:pic>
      <p:pic>
        <p:nvPicPr>
          <p:cNvPr id="13" name="图片 12"/>
          <p:cNvPicPr>
            <a:picLocks noChangeAspect="1"/>
          </p:cNvPicPr>
          <p:nvPr/>
        </p:nvPicPr>
        <p:blipFill>
          <a:blip r:embed="rId6"/>
          <a:srcRect t="895"/>
          <a:stretch>
            <a:fillRect/>
          </a:stretch>
        </p:blipFill>
        <p:spPr>
          <a:xfrm>
            <a:off x="7971790" y="3846830"/>
            <a:ext cx="3629025" cy="2199640"/>
          </a:xfrm>
          <a:prstGeom prst="rect">
            <a:avLst/>
          </a:prstGeom>
        </p:spPr>
      </p:pic>
    </p:spTree>
    <p:custDataLst>
      <p:tags r:id="rId7"/>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8.xml><?xml version="1.0" encoding="utf-8"?>
<p:tagLst xmlns:p="http://schemas.openxmlformats.org/presentationml/2006/main">
  <p:tag name="KSO_WM_BEAUTIFY_FLAG" val="#wm#"/>
  <p:tag name="KSO_WM_TEMPLATE_CATEGORY" val="custom"/>
  <p:tag name="KSO_WM_TEMPLATE_INDEX" val="20205176"/>
</p:tagLst>
</file>

<file path=ppt/tags/tag19.xml><?xml version="1.0" encoding="utf-8"?>
<p:tagLst xmlns:p="http://schemas.openxmlformats.org/presentationml/2006/main">
  <p:tag name="KSO_WM_BEAUTIFY_FLAG" val="#wm#"/>
  <p:tag name="KSO_WM_TEMPLATE_CATEGORY" val="custom"/>
  <p:tag name="KSO_WM_TEMPLATE_INDEX" val="20205176"/>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xml><?xml version="1.0" encoding="utf-8"?>
<p:tagLst xmlns:p="http://schemas.openxmlformats.org/presentationml/2006/main">
  <p:tag name="KSO_WM_BEAUTIFY_FLAG" val="#wm#"/>
  <p:tag name="KSO_WM_TEMPLATE_CATEGORY" val="custom"/>
  <p:tag name="KSO_WM_TEMPLATE_INDEX" val="20205176"/>
</p:tagLst>
</file>

<file path=ppt/tags/tag21.xml><?xml version="1.0" encoding="utf-8"?>
<p:tagLst xmlns:p="http://schemas.openxmlformats.org/presentationml/2006/main">
  <p:tag name="KSO_WPP_MARK_KEY" val="cbac2096-e826-4302-809d-e26259930d66"/>
  <p:tag name="COMMONDATA" val="eyJoZGlkIjoiOWIxYjkzMjc4NDY0ODk3ODM0Mzk1YjQwYzJlY2RjYWQ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206</Words>
  <Application>WPS 演示</Application>
  <PresentationFormat>宽屏</PresentationFormat>
  <Paragraphs>21</Paragraphs>
  <Slides>3</Slides>
  <Notes>4</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vt:i4>
      </vt:variant>
    </vt:vector>
  </HeadingPairs>
  <TitlesOfParts>
    <vt:vector size="11" baseType="lpstr">
      <vt:lpstr>Arial</vt:lpstr>
      <vt:lpstr>宋体</vt:lpstr>
      <vt:lpstr>Wingdings</vt:lpstr>
      <vt:lpstr>微软雅黑</vt:lpstr>
      <vt:lpstr>Wingdings</vt:lpstr>
      <vt:lpstr>Arial Unicode MS</vt:lpstr>
      <vt:lpstr>Calibri</vt:lpstr>
      <vt:lpstr>Office 主题​​</vt:lpstr>
      <vt:lpstr>石家庄河趣那试驾场地</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s_兔玖</cp:lastModifiedBy>
  <cp:revision>217</cp:revision>
  <dcterms:created xsi:type="dcterms:W3CDTF">2019-06-19T02:08:00Z</dcterms:created>
  <dcterms:modified xsi:type="dcterms:W3CDTF">2023-02-23T09:18:42Z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2052-11.1.0.13703</vt:lpwstr>
  </property>
  <property fmtid="{D5CDD505-2E9C-101B-9397-08002B2CF9AE}" pid="3" name="ICV">
    <vt:lpwstr>20499BA5E6A64757B1380F81D8A43A29</vt:lpwstr>
  </property>
</Properties>
</file>